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2"/>
    <p:restoredTop sz="94692"/>
  </p:normalViewPr>
  <p:slideViewPr>
    <p:cSldViewPr snapToGrid="0" snapToObjects="1">
      <p:cViewPr varScale="1">
        <p:scale>
          <a:sx n="98" d="100"/>
          <a:sy n="98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96284-2560-2748-8BBA-29DCCD94C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F59696-B163-6F45-95C5-A6FFA29D6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209BE-3097-BC4E-BF63-76ED11F86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213DD-3F99-0444-8B4A-4EE53305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2DFED-7EE4-AF43-B7C4-776A82C36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4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1B8EB-2CA6-D24F-9B3D-B0F252BC9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7D3F24-BDB9-D643-8767-A9E1E62340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40008-0B93-AD4D-A11B-01FDF1018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0C1DA-5924-D747-A666-A8289291D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25CA3-5E4D-BD47-B018-D041A7ABB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625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AF5990-C350-BC4A-A60A-02E8011747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7D087-FEA4-FA42-890C-F24223B79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8B318-03B6-B743-A878-ED646E503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11DD7-A486-0944-941B-5EB60FC5F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0A829-7180-0F4B-B15C-B34F810C2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782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06F4-10AD-5846-B6D9-2257F47CB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E9EAE-2F46-A548-BAB0-0AAA04D50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54759-0628-CE4B-8F74-56B63B8C1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D819C-7737-3A44-9561-3180928F9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52AD1-90C5-F249-9DAA-FFBF1BC20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746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BB22E-3E48-774B-B0C0-B0ABF3733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4E704-7C19-7742-B42C-6DF3099A8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BF7F6-A20D-8F47-BC65-09A41DD0B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EDCBB-EE08-B143-AFE4-E54BE87ED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9707D-6A73-624B-B474-F89E5073D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353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CC79F-307E-D941-BC24-46AD62E7F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10712-2BD6-8B4E-9C78-2F229AC8B1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C3CF-432D-4F40-AF61-AF03C36A5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EE59C7-3D7C-0F42-A4DA-E614BA67C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0F449-0262-0B42-8148-A09F6E6C0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F31DF6-6224-6249-8087-C80CD0A1D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4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B0765-09A8-0341-BCA4-EB45E45E5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F2341-85AD-5643-833C-232C9C598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F87325-F6C3-384F-83DF-0154E05B7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86AD81-3085-A643-B503-D07D1267DB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3347DE-D2E3-B540-99E5-A89555E8B7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C46453-1615-D04A-8C68-A73232FCE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E25853-061D-044C-90C2-F9FB53C44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406B4E-DEB3-8D4D-B05C-6ECF3551E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91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D5F7C-693A-8646-869B-01ABEE293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8D9494-855B-9545-933A-AE98510AD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6350E4-5D01-D34A-88F8-436609817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F4C18-E7EA-4549-BF20-C952D81DA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9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61A6F9-2308-6345-BCB7-743E3D775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F3010-8E27-D047-8316-F268BC260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E4122-A4BE-BD46-B7C6-76EC6191B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57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B307A-CDBC-0F42-AD50-A6D12EEF7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BD138-BACB-1444-9740-41551A250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F5A3E1-AF0E-B345-A09C-9C4001780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AB3430-3080-9348-AF71-A370F3D9C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9F19F4-ED26-A94B-9089-62C15B72C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4B18D-FD10-2D4F-8CF3-2B8A9611D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467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6EC3D-229F-E641-BD20-25A100ED7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C3D9F0-C665-5B47-8540-795CE0FA98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76019-37F8-8940-B74E-6659FDE42B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D1C148-1924-6943-A64B-48E2E80B2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DC156C-EF31-1E4A-AB72-DCD642BF2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F67C0-ED44-B340-A2D4-F15059E11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44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24EC4D-ADFA-9542-A759-58B339073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3AAB1-8E87-0646-8E09-7AD7BFE7D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46014-5A98-A84E-B2DE-9AB09C3DEE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1EE3A1-3394-D14C-8FA2-99841CC439C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CFDA8-1AC6-F741-AB92-9761105BF0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37616-297D-F443-98A3-F952D4A6C3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8598C-AC44-9C45-8425-3CE4AE785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23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81E91A-BA15-704E-A798-CD6580863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596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E69E4F-6FF7-3348-8DA7-60F646680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276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42CCF9-BDFE-564D-84C3-1BAEEB783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60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79EB93-DDF1-3D44-A193-E5E550F44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76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43004E-68FF-B042-AE1D-FD20E95FC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345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E6F464-2C65-AD4E-8996-049A54420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428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0A0CFF-11A7-5749-ADA2-FA655A28F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075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0995CA-8DD4-4349-81DF-CE6AFC088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501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862ACA-0A1C-D441-88B2-EA7176B18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425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69FD4E1-C8A1-0342-8526-143438ADA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275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3216A-84E6-D047-B6CF-8E11E7960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82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2019-02-06T11:11:36Z</dcterms:created>
  <dcterms:modified xsi:type="dcterms:W3CDTF">2019-02-06T11:13:54Z</dcterms:modified>
</cp:coreProperties>
</file>

<file path=docProps/thumbnail.jpeg>
</file>